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075640-E454-48F4-8DDA-0CA0D879D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FD7F88-B510-4111-A587-826A28631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D2E0F8-A156-4C69-B3B1-38DB38A5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FBF2-1252-4839-93EB-707C463B6EDF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E40B3D-1E09-41D8-91A9-8F7C86C4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B42CD5-CAD1-469B-9EA3-48CE02F9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634-FA0E-42C9-875F-1D58FA188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84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0D6E36-335C-49BD-A2D8-AAA73EF4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AE2CE90-656A-4D6B-9D6A-57B515D6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43EBED-3F3E-420E-B0F4-A8138D75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FBF2-1252-4839-93EB-707C463B6EDF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5F882C-EFF3-429A-93AB-122546F4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7D48A1-371A-40A3-BCDA-A264C7D3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634-FA0E-42C9-875F-1D58FA188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24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D8C6D0-8EB4-4FAB-B0F7-B0CA56EBA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E5F295-D306-4E48-9A0C-A034BF4B8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DEC313-736E-442B-AE68-E4DB69E4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FBF2-1252-4839-93EB-707C463B6EDF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14613F-6A51-4BA5-8936-B9437C1A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D6B55D-AC86-48DA-AB2D-E73C620B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634-FA0E-42C9-875F-1D58FA188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23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5A1611-182D-4381-83DB-92C1EDDD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4AD1C-1DE4-4872-B202-C43FDC26C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1E8B6D-09E7-4F0E-8E7B-ADD3A6B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FBF2-1252-4839-93EB-707C463B6EDF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453912-FBED-4495-8413-D3C52A92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05BC81-C477-4CFB-AA53-58EBD3C1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634-FA0E-42C9-875F-1D58FA188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9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F10B0C-E350-4AC3-94F5-CE65343F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50AF03-BA62-4DB3-BA74-FF9D7123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21AA55-A22E-4E08-854D-58C6318D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FBF2-1252-4839-93EB-707C463B6EDF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F612F8-9223-4E7C-A3B7-42846E8A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329D5B-9201-4194-82D0-F96D37A4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634-FA0E-42C9-875F-1D58FA188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00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23E914-BCB5-44C4-9377-3F8AA282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423E19-6E55-475C-9556-97DEEB72C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7369DA-B697-45DC-A1A5-821B2A5E0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3DA551-389A-4DE4-946B-0E7F7027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FBF2-1252-4839-93EB-707C463B6EDF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E90E94-AC9E-4239-8EDD-679E83A1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081F9C-46E2-42FE-A118-73A768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634-FA0E-42C9-875F-1D58FA188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18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FD8DB4-DC61-4AAC-BFCE-9D40B79D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96BDD7-65E2-432E-9F19-4B5BEEAEB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703639-72E4-4A55-B667-985AAD72C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EF0747-569E-43F8-8286-4C130DFC1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8CC1EC6-7D83-4D1E-86E2-CF249C0B5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34C9AD2-709A-493E-8840-E3B008DB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FBF2-1252-4839-93EB-707C463B6EDF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902C5B-86FD-4997-ACF8-9B2D9BB9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30EC60-E126-4342-8DC6-0A30D70B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634-FA0E-42C9-875F-1D58FA188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53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1159BE-329C-480A-B713-B83F26DD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E5795E-5375-4CC6-9CAF-5E396F1C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FBF2-1252-4839-93EB-707C463B6EDF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18D7C4-CE1E-4C39-80D3-0D73567C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A7B4C9-1945-42FE-B1FB-AF64C617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634-FA0E-42C9-875F-1D58FA188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25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D2825BE-9D16-48A8-97D7-522B0C50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FBF2-1252-4839-93EB-707C463B6EDF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E66123E-CC3F-49E4-88A6-B10CE0EC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AFEEA4-BBDB-4AA5-8ACF-7FE60589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634-FA0E-42C9-875F-1D58FA188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67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B8CCB5-18F3-44C2-93CF-1FDFA2EE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F5D76C-C668-4130-9785-C64D9089F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BA3105-E3AB-4FD5-ADD4-60DF328F1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FF0131-6446-487F-BA58-24EA3B51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FBF2-1252-4839-93EB-707C463B6EDF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76033A-343F-4992-BDC0-600CB585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894072-CBC4-4B02-9C65-10C0B477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634-FA0E-42C9-875F-1D58FA188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00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BFB100-0459-482B-BB4D-F59D4D7E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5815B57-9E87-4487-A7FC-B160DDAA6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30E39F3-0B5A-48A6-8CFD-3054428D4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432B0F-3C51-4368-B4DD-913A3655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FBF2-1252-4839-93EB-707C463B6EDF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77A28B-C65A-4C69-BB8C-810A2649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C4C038-F5A0-481D-81D9-CB520AAE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634-FA0E-42C9-875F-1D58FA188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43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6DC9BAA-3880-4382-BF34-6AC75EE1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F88B4F-B9F7-42A3-AC3D-22D6826C5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4CE937-F60A-4B75-AF36-08E2B35B5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EFBF2-1252-4839-93EB-707C463B6EDF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B685FC-BB1C-46B8-A0D2-D2A582F77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C81A1E-9F36-495E-9758-EE1367360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B634-FA0E-42C9-875F-1D58FA188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10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CF0B5AC1-5293-401B-9D43-F49BC102A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83" y="2747451"/>
            <a:ext cx="1545486" cy="1028451"/>
          </a:xfrm>
          <a:prstGeom prst="rect">
            <a:avLst/>
          </a:prstGeom>
        </p:spPr>
      </p:pic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E622C36F-A3E7-4D48-B84C-75673613C718}"/>
              </a:ext>
            </a:extLst>
          </p:cNvPr>
          <p:cNvSpPr/>
          <p:nvPr/>
        </p:nvSpPr>
        <p:spPr>
          <a:xfrm>
            <a:off x="6773199" y="89421"/>
            <a:ext cx="4549706" cy="6629338"/>
          </a:xfrm>
          <a:prstGeom prst="triangle">
            <a:avLst>
              <a:gd name="adj" fmla="val 0"/>
            </a:avLst>
          </a:prstGeom>
          <a:solidFill>
            <a:srgbClr val="FDF36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82718F2-D71F-43B6-A39D-412A998D348F}"/>
              </a:ext>
            </a:extLst>
          </p:cNvPr>
          <p:cNvGrpSpPr/>
          <p:nvPr/>
        </p:nvGrpSpPr>
        <p:grpSpPr>
          <a:xfrm>
            <a:off x="152281" y="98101"/>
            <a:ext cx="6436778" cy="6611981"/>
            <a:chOff x="152281" y="98101"/>
            <a:chExt cx="7053768" cy="754453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F812E318-9D0A-490F-8E93-8F96F3F7B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" r="1546"/>
            <a:stretch/>
          </p:blipFill>
          <p:spPr>
            <a:xfrm>
              <a:off x="152281" y="98101"/>
              <a:ext cx="3526884" cy="2419593"/>
            </a:xfrm>
            <a:prstGeom prst="rect">
              <a:avLst/>
            </a:prstGeom>
          </p:spPr>
        </p:pic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id="{93112E98-649D-44FE-ABA9-5F1F7C4D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9" b="5809"/>
            <a:stretch/>
          </p:blipFill>
          <p:spPr>
            <a:xfrm>
              <a:off x="152281" y="2612944"/>
              <a:ext cx="1715817" cy="2514843"/>
            </a:xfrm>
            <a:prstGeom prst="rect">
              <a:avLst/>
            </a:prstGeom>
          </p:spPr>
        </p:pic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F2DB23E5-C788-4802-BDD2-6F7067BEE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" r="805"/>
            <a:stretch/>
          </p:blipFill>
          <p:spPr>
            <a:xfrm>
              <a:off x="152281" y="5223037"/>
              <a:ext cx="3526884" cy="2419593"/>
            </a:xfrm>
            <a:prstGeom prst="rect">
              <a:avLst/>
            </a:prstGeom>
          </p:spPr>
        </p:pic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09908F05-EB81-4DD7-AC2F-E0E91DF5B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9" r="15429"/>
            <a:stretch/>
          </p:blipFill>
          <p:spPr>
            <a:xfrm>
              <a:off x="3774415" y="98101"/>
              <a:ext cx="3431634" cy="3724640"/>
            </a:xfrm>
            <a:prstGeom prst="rect">
              <a:avLst/>
            </a:prstGeom>
          </p:spPr>
        </p:pic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B4B33426-DE24-4006-80A8-BCD382630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7" r="19207"/>
            <a:stretch/>
          </p:blipFill>
          <p:spPr>
            <a:xfrm>
              <a:off x="3774415" y="3917992"/>
              <a:ext cx="3431634" cy="372464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534DE6A-7841-4CE2-8D54-C6B36DF8A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97050" y="2508965"/>
              <a:ext cx="1828959" cy="2725148"/>
            </a:xfrm>
            <a:prstGeom prst="rect">
              <a:avLst/>
            </a:prstGeom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FAD0454-7650-4575-9D2B-92E468926EE8}"/>
              </a:ext>
            </a:extLst>
          </p:cNvPr>
          <p:cNvGrpSpPr/>
          <p:nvPr/>
        </p:nvGrpSpPr>
        <p:grpSpPr>
          <a:xfrm rot="19554399">
            <a:off x="9416458" y="-373748"/>
            <a:ext cx="805887" cy="9248247"/>
            <a:chOff x="8773854" y="1109561"/>
            <a:chExt cx="805887" cy="6020168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638A054-41D1-4E39-AF18-962CCFB2F18D}"/>
                </a:ext>
              </a:extLst>
            </p:cNvPr>
            <p:cNvSpPr txBox="1"/>
            <p:nvPr/>
          </p:nvSpPr>
          <p:spPr>
            <a:xfrm>
              <a:off x="9087298" y="3848300"/>
              <a:ext cx="492443" cy="32814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US" altLang="ja-JP" sz="2000" dirty="0">
                  <a:latin typeface="UD"/>
                </a:rPr>
                <a:t>-Don’t think . Just  feel-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5E223C3-BFE3-4E53-9E00-022F4F6A5A4E}"/>
                </a:ext>
              </a:extLst>
            </p:cNvPr>
            <p:cNvSpPr txBox="1"/>
            <p:nvPr/>
          </p:nvSpPr>
          <p:spPr>
            <a:xfrm rot="21599530">
              <a:off x="8773854" y="1109561"/>
              <a:ext cx="800219" cy="33766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000" dirty="0">
                  <a:latin typeface="UD"/>
                  <a:ea typeface="UD Digi Kyokasho N-B" panose="02020700000000000000" pitchFamily="18" charset="-128"/>
                </a:rPr>
                <a:t>おも</a:t>
              </a:r>
              <a:r>
                <a:rPr kumimoji="1" lang="ja-JP" altLang="en-US" sz="2000" dirty="0">
                  <a:latin typeface="UD Digi Kyokasho N-B" panose="02020700000000000000" pitchFamily="18" charset="-128"/>
                  <a:ea typeface="UD Digi Kyokasho N-B" panose="02020700000000000000" pitchFamily="18" charset="-128"/>
                </a:rPr>
                <a:t>ろかったらそれでええ。</a:t>
              </a:r>
            </a:p>
            <a:p>
              <a:endParaRPr kumimoji="1" lang="en-US" altLang="ja-JP" sz="2000" dirty="0"/>
            </a:p>
          </p:txBody>
        </p:sp>
      </p:grpSp>
      <p:sp>
        <p:nvSpPr>
          <p:cNvPr id="15" name="TextBox 19">
            <a:extLst>
              <a:ext uri="{FF2B5EF4-FFF2-40B4-BE49-F238E27FC236}">
                <a16:creationId xmlns:a16="http://schemas.microsoft.com/office/drawing/2014/main" id="{789A1548-0625-4CFB-907F-2B96E0BE3156}"/>
              </a:ext>
            </a:extLst>
          </p:cNvPr>
          <p:cNvSpPr txBox="1"/>
          <p:nvPr/>
        </p:nvSpPr>
        <p:spPr>
          <a:xfrm>
            <a:off x="6902596" y="6113517"/>
            <a:ext cx="3159934" cy="281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ja-JP" altLang="en-US" sz="1300" dirty="0">
                <a:solidFill>
                  <a:srgbClr val="000000"/>
                </a:solidFill>
                <a:latin typeface="Advent Pro Bold"/>
              </a:rPr>
              <a:t>会場：洲本市経済交流センター　他</a:t>
            </a:r>
            <a:endParaRPr lang="en-US" sz="1300" dirty="0">
              <a:solidFill>
                <a:srgbClr val="000000"/>
              </a:solidFill>
              <a:latin typeface="Advent Pro Bold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01D4AE5-CA4A-45BE-8E93-9989282EE9C3}"/>
              </a:ext>
            </a:extLst>
          </p:cNvPr>
          <p:cNvGrpSpPr/>
          <p:nvPr/>
        </p:nvGrpSpPr>
        <p:grpSpPr>
          <a:xfrm>
            <a:off x="6788185" y="3585688"/>
            <a:ext cx="3011222" cy="1399677"/>
            <a:chOff x="280225" y="7779299"/>
            <a:chExt cx="3011222" cy="1399677"/>
          </a:xfrm>
        </p:grpSpPr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29B68673-AE0E-49C1-B7D1-DBE87AA585CC}"/>
                </a:ext>
              </a:extLst>
            </p:cNvPr>
            <p:cNvSpPr txBox="1"/>
            <p:nvPr/>
          </p:nvSpPr>
          <p:spPr>
            <a:xfrm>
              <a:off x="385734" y="7779299"/>
              <a:ext cx="2701385" cy="9148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ja-JP" altLang="en-US" sz="6000" spc="300" dirty="0">
                  <a:solidFill>
                    <a:srgbClr val="000000"/>
                  </a:solidFill>
                  <a:latin typeface="廻想体 ネクスト B" panose="02000700000000000000" pitchFamily="50" charset="-128"/>
                  <a:ea typeface="廻想体 ネクスト B" panose="02000700000000000000" pitchFamily="50" charset="-128"/>
                </a:rPr>
                <a:t>兵庫県</a:t>
              </a:r>
              <a:endParaRPr lang="en-US" altLang="ja-JP" sz="6000" spc="300" dirty="0">
                <a:solidFill>
                  <a:srgbClr val="000000"/>
                </a:solidFill>
                <a:latin typeface="廻想体 ネクスト B" panose="02000700000000000000" pitchFamily="50" charset="-128"/>
                <a:ea typeface="廻想体 ネクスト B" panose="02000700000000000000" pitchFamily="50" charset="-128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CD214431-F501-4F61-B874-1686FDA248F6}"/>
                </a:ext>
              </a:extLst>
            </p:cNvPr>
            <p:cNvSpPr txBox="1"/>
            <p:nvPr/>
          </p:nvSpPr>
          <p:spPr>
            <a:xfrm>
              <a:off x="280225" y="8874982"/>
              <a:ext cx="3011222" cy="303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  <a:spcBef>
                  <a:spcPct val="0"/>
                </a:spcBef>
              </a:pPr>
              <a:r>
                <a:rPr lang="ja-JP" altLang="en-US" sz="1800" b="1" u="sng" dirty="0">
                  <a:solidFill>
                    <a:srgbClr val="000000"/>
                  </a:solidFill>
                  <a:latin typeface="せのびゴシック Bold"/>
                </a:rPr>
                <a:t>令和３年度地方創生実践塾</a:t>
              </a:r>
              <a:endParaRPr lang="en-US" sz="1800" b="1" u="sng" dirty="0">
                <a:solidFill>
                  <a:srgbClr val="000000"/>
                </a:solidFill>
                <a:latin typeface="せのびゴシック Bold"/>
              </a:endParaRPr>
            </a:p>
          </p:txBody>
        </p:sp>
      </p:grpSp>
      <p:sp>
        <p:nvSpPr>
          <p:cNvPr id="17" name="TextBox 20">
            <a:extLst>
              <a:ext uri="{FF2B5EF4-FFF2-40B4-BE49-F238E27FC236}">
                <a16:creationId xmlns:a16="http://schemas.microsoft.com/office/drawing/2014/main" id="{2480B674-1277-40C4-A800-D808938F72A5}"/>
              </a:ext>
            </a:extLst>
          </p:cNvPr>
          <p:cNvSpPr txBox="1"/>
          <p:nvPr/>
        </p:nvSpPr>
        <p:spPr>
          <a:xfrm>
            <a:off x="7696428" y="5146037"/>
            <a:ext cx="2469323" cy="9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ja-JP" altLang="en-US" sz="6000" spc="300" dirty="0">
                <a:solidFill>
                  <a:srgbClr val="000000"/>
                </a:solidFill>
                <a:latin typeface="廻想体 ネクスト B" panose="02000700000000000000" pitchFamily="50" charset="-128"/>
                <a:ea typeface="廻想体 ネクスト B" panose="02000700000000000000" pitchFamily="50" charset="-128"/>
              </a:rPr>
              <a:t>洲本市</a:t>
            </a:r>
            <a:endParaRPr lang="en-US" altLang="ja-JP" sz="6000" spc="300" dirty="0">
              <a:solidFill>
                <a:srgbClr val="000000"/>
              </a:solidFill>
              <a:latin typeface="廻想体 ネクスト B" panose="02000700000000000000" pitchFamily="50" charset="-128"/>
              <a:ea typeface="廻想体 ネクスト B" panose="020007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D9EB156-B082-4463-9AB4-695754A27871}"/>
              </a:ext>
            </a:extLst>
          </p:cNvPr>
          <p:cNvSpPr txBox="1"/>
          <p:nvPr/>
        </p:nvSpPr>
        <p:spPr>
          <a:xfrm>
            <a:off x="8772077" y="348497"/>
            <a:ext cx="39739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ja-JP" altLang="en-US" sz="4500" b="1" dirty="0">
                <a:latin typeface="廻想体 ネクスト B" panose="020B0600070205080204" charset="-128"/>
                <a:ea typeface="廻想体 ネクスト B" panose="020B0600070205080204" charset="-128"/>
              </a:rPr>
              <a:t>１１</a:t>
            </a:r>
            <a:r>
              <a:rPr kumimoji="1" lang="ja-JP" altLang="en-US" sz="2500" b="1" dirty="0">
                <a:latin typeface="廻想体 ネクスト B" panose="020B0600070205080204" charset="-128"/>
                <a:ea typeface="廻想体 ネクスト B" panose="020B0600070205080204" charset="-128"/>
              </a:rPr>
              <a:t>月</a:t>
            </a:r>
            <a:r>
              <a:rPr kumimoji="1" lang="ja-JP" altLang="en-US" sz="4500" b="1" dirty="0">
                <a:latin typeface="廻想体 ネクスト B" panose="020B0600070205080204" charset="-128"/>
                <a:ea typeface="廻想体 ネクスト B" panose="020B0600070205080204" charset="-128"/>
              </a:rPr>
              <a:t>５</a:t>
            </a:r>
            <a:r>
              <a:rPr kumimoji="1" lang="ja-JP" altLang="en-US" sz="2500" b="1" dirty="0">
                <a:latin typeface="廻想体 ネクスト B" panose="020B0600070205080204" charset="-128"/>
                <a:ea typeface="廻想体 ネクスト B" panose="020B0600070205080204" charset="-128"/>
              </a:rPr>
              <a:t>日</a:t>
            </a:r>
            <a:endParaRPr kumimoji="1" lang="en-US" altLang="ja-JP" sz="2500" b="1" dirty="0">
              <a:latin typeface="廻想体 ネクスト B" panose="020B0600070205080204" charset="-128"/>
              <a:ea typeface="廻想体 ネクスト B" panose="020B0600070205080204" charset="-128"/>
            </a:endParaRPr>
          </a:p>
          <a:p>
            <a:r>
              <a:rPr kumimoji="1" lang="ja-JP" altLang="en-US" sz="2500" b="1" dirty="0">
                <a:latin typeface="廻想体 ネクスト B" panose="020B0600070205080204" charset="-128"/>
                <a:ea typeface="廻想体 ネクスト B" panose="020B0600070205080204" charset="-128"/>
              </a:rPr>
              <a:t>                        （金）</a:t>
            </a:r>
            <a:endParaRPr kumimoji="1" lang="en-US" altLang="ja-JP" sz="2500" b="1" dirty="0">
              <a:latin typeface="廻想体 ネクスト B" panose="020B0600070205080204" charset="-128"/>
              <a:ea typeface="廻想体 ネクスト B" panose="020B0600070205080204" charset="-128"/>
            </a:endParaRPr>
          </a:p>
          <a:p>
            <a:r>
              <a:rPr kumimoji="1" lang="ja-JP" altLang="en-US" sz="2500" b="1" dirty="0">
                <a:latin typeface="廻想体 ネクスト B" panose="020B0600070205080204" charset="-128"/>
                <a:ea typeface="廻想体 ネクスト B" panose="020B0600070205080204" charset="-128"/>
              </a:rPr>
              <a:t>　　　     ～　　　　　　　　　　　　　　　　　　　　　　　</a:t>
            </a:r>
            <a:endParaRPr kumimoji="1" lang="en-US" altLang="ja-JP" sz="2500" b="1" dirty="0">
              <a:latin typeface="廻想体 ネクスト B" panose="020B0600070205080204" charset="-128"/>
              <a:ea typeface="廻想体 ネクスト B" panose="020B0600070205080204" charset="-128"/>
            </a:endParaRPr>
          </a:p>
          <a:p>
            <a:r>
              <a:rPr kumimoji="1" lang="ja-JP" altLang="en-US" sz="2500" b="1" dirty="0">
                <a:latin typeface="廻想体 ネクスト B" panose="020B0600070205080204" charset="-128"/>
                <a:ea typeface="廻想体 ネクスト B" panose="020B0600070205080204" charset="-128"/>
              </a:rPr>
              <a:t>　</a:t>
            </a:r>
            <a:r>
              <a:rPr kumimoji="1" lang="ja-JP" altLang="en-US" sz="4500" b="1" dirty="0">
                <a:latin typeface="廻想体 ネクスト B" panose="020B0600070205080204" charset="-128"/>
                <a:ea typeface="廻想体 ネクスト B" panose="020B0600070205080204" charset="-128"/>
              </a:rPr>
              <a:t>１１</a:t>
            </a:r>
            <a:r>
              <a:rPr kumimoji="1" lang="ja-JP" altLang="en-US" sz="2500" b="1" dirty="0">
                <a:latin typeface="廻想体 ネクスト B" panose="020B0600070205080204" charset="-128"/>
                <a:ea typeface="廻想体 ネクスト B" panose="020B0600070205080204" charset="-128"/>
              </a:rPr>
              <a:t>月</a:t>
            </a:r>
            <a:r>
              <a:rPr kumimoji="1" lang="ja-JP" altLang="en-US" sz="4500" b="1" dirty="0">
                <a:latin typeface="廻想体 ネクスト B" panose="020B0600070205080204" charset="-128"/>
                <a:ea typeface="廻想体 ネクスト B" panose="020B0600070205080204" charset="-128"/>
              </a:rPr>
              <a:t>６</a:t>
            </a:r>
            <a:r>
              <a:rPr kumimoji="1" lang="ja-JP" altLang="en-US" sz="2500" b="1" dirty="0">
                <a:latin typeface="廻想体 ネクスト B" panose="020B0600070205080204" charset="-128"/>
                <a:ea typeface="廻想体 ネクスト B" panose="020B0600070205080204" charset="-128"/>
              </a:rPr>
              <a:t>日</a:t>
            </a:r>
            <a:endParaRPr kumimoji="1" lang="en-US" altLang="ja-JP" sz="2500" b="1" dirty="0">
              <a:latin typeface="廻想体 ネクスト B" panose="020B0600070205080204" charset="-128"/>
              <a:ea typeface="廻想体 ネクスト B" panose="020B0600070205080204" charset="-128"/>
            </a:endParaRPr>
          </a:p>
          <a:p>
            <a:r>
              <a:rPr lang="en-US" altLang="ja-JP" sz="2500" b="1" dirty="0">
                <a:latin typeface="廻想体 ネクスト B" panose="020B0600070205080204" charset="-128"/>
                <a:ea typeface="廻想体 ネクスト B" panose="020B0600070205080204" charset="-128"/>
              </a:rPr>
              <a:t>                        </a:t>
            </a:r>
            <a:r>
              <a:rPr kumimoji="1" lang="ja-JP" altLang="en-US" sz="2500" b="1" dirty="0">
                <a:latin typeface="廻想体 ネクスト B" panose="020B0600070205080204" charset="-128"/>
                <a:ea typeface="廻想体 ネクスト B" panose="020B0600070205080204" charset="-128"/>
              </a:rPr>
              <a:t>（土）</a:t>
            </a:r>
          </a:p>
        </p:txBody>
      </p:sp>
    </p:spTree>
    <p:extLst>
      <p:ext uri="{BB962C8B-B14F-4D97-AF65-F5344CB8AC3E}">
        <p14:creationId xmlns:p14="http://schemas.microsoft.com/office/powerpoint/2010/main" val="1878299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51</Words>
  <Application>Microsoft Office PowerPoint</Application>
  <PresentationFormat>ワイド画面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Advent Pro Bold</vt:lpstr>
      <vt:lpstr>UD</vt:lpstr>
      <vt:lpstr>せのびゴシック Bold</vt:lpstr>
      <vt:lpstr>廻想体 ネクスト B</vt:lpstr>
      <vt:lpstr>游ゴシック Light</vt:lpstr>
      <vt:lpstr>Arial</vt:lpstr>
      <vt:lpstr>UD Digi Kyokasho N-B</vt:lpstr>
      <vt:lpstr>游ゴシック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jcrd21053</dc:creator>
  <cp:lastModifiedBy>jcrd21053</cp:lastModifiedBy>
  <cp:revision>1</cp:revision>
  <dcterms:created xsi:type="dcterms:W3CDTF">2021-08-02T00:26:41Z</dcterms:created>
  <dcterms:modified xsi:type="dcterms:W3CDTF">2021-08-02T01:10:25Z</dcterms:modified>
</cp:coreProperties>
</file>