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4247">
          <p15:clr>
            <a:srgbClr val="A4A3A4"/>
          </p15:clr>
        </p15:guide>
        <p15:guide id="3" orient="horz" pos="1434">
          <p15:clr>
            <a:srgbClr val="A4A3A4"/>
          </p15:clr>
        </p15:guide>
        <p15:guide id="4" pos="2880">
          <p15:clr>
            <a:srgbClr val="A4A3A4"/>
          </p15:clr>
        </p15:guide>
        <p15:guide id="5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4660"/>
  </p:normalViewPr>
  <p:slideViewPr>
    <p:cSldViewPr showGuides="1">
      <p:cViewPr varScale="1">
        <p:scale>
          <a:sx n="97" d="100"/>
          <a:sy n="97" d="100"/>
        </p:scale>
        <p:origin x="1236" y="56"/>
      </p:cViewPr>
      <p:guideLst>
        <p:guide orient="horz" pos="2251"/>
        <p:guide orient="horz" pos="4247"/>
        <p:guide orient="horz" pos="1434"/>
        <p:guide pos="2880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F827E-A436-4D5C-AB3F-DB21166506D3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F83F4-44B7-4ACA-B8B7-7442D570B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68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48EC-B5F7-4503-A6A3-87EF69FE0D62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290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BD469-0746-4E0E-A717-B605B06FD5E1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79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DA38-5233-43E7-B4E7-4AC2BECE1317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4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ＤＦＧPOPミックスW4" pitchFamily="50" charset="-128"/>
                <a:ea typeface="ＤＦＧPOPミックスW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buClr>
                <a:schemeClr val="accent1">
                  <a:lumMod val="75000"/>
                </a:schemeClr>
              </a:buClr>
              <a:buFont typeface="Wingdings" pitchFamily="2" charset="2"/>
              <a:buChar char="n"/>
              <a:defRPr/>
            </a:lvl1pPr>
            <a:lvl2pPr marL="971550" indent="-514350">
              <a:buClr>
                <a:srgbClr val="FFCC00"/>
              </a:buClr>
              <a:buFont typeface="Wingdings" pitchFamily="2" charset="2"/>
              <a:buChar char="n"/>
              <a:defRPr/>
            </a:lvl2pPr>
            <a:lvl3pPr marL="1371600" indent="-457200"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/>
            </a:lvl3pPr>
            <a:lvl4pPr marL="1828800" indent="-457200">
              <a:buClr>
                <a:srgbClr val="FFCC00"/>
              </a:buClr>
              <a:buFont typeface="Wingdings" pitchFamily="2" charset="2"/>
              <a:buChar char="n"/>
              <a:defRPr/>
            </a:lvl4pPr>
            <a:lvl5pPr marL="2286000" indent="-457200">
              <a:buFont typeface="Wingdings" pitchFamily="2" charset="2"/>
              <a:buChar char="n"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C86D-C4F0-4590-BBB2-46466BB2A3C7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958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013D-6915-4AA1-9673-5273CA0BF3F6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50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A8DC-E55F-4264-BF75-E4CC7C366EE0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56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456E-D29C-41DD-881F-5DA9C16853FF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39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36E0-73AA-4055-8022-14B0554827B4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70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8DC2-3694-4CB1-BF01-4816174D6B3B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34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22D5-740F-494E-ABAF-F8BDAD076D57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81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135F3-7B20-4CCD-93E4-6B6FD0E302F9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47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0CAE6-E3C3-45F8-A58F-37E2793CB43F}" type="datetime1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98BE-5D64-4240-9CA9-614F69531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63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自己</a:t>
            </a:r>
            <a:r>
              <a:rPr kumimoji="1" lang="ja-JP" altLang="en-US" dirty="0"/>
              <a:t>紹介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ja-JP" altLang="en-US" sz="3600" dirty="0">
                <a:ea typeface="HGｺﾞｼｯｸM" charset="0"/>
                <a:cs typeface="HGｺﾞｼｯｸM" charset="0"/>
              </a:rPr>
              <a:t>白石絢也　昭和</a:t>
            </a:r>
            <a:r>
              <a:rPr lang="en-US" altLang="ja-JP" sz="3600" dirty="0">
                <a:ea typeface="HGｺﾞｼｯｸM" charset="0"/>
                <a:cs typeface="HGｺﾞｼｯｸM" charset="0"/>
              </a:rPr>
              <a:t>55</a:t>
            </a:r>
            <a:r>
              <a:rPr lang="ja-JP" altLang="en-US" sz="3600" dirty="0">
                <a:ea typeface="HGｺﾞｼｯｸM" charset="0"/>
                <a:cs typeface="HGｺﾞｼｯｸM" charset="0"/>
              </a:rPr>
              <a:t>年（</a:t>
            </a:r>
            <a:r>
              <a:rPr lang="en-US" altLang="ja-JP" sz="3600" dirty="0">
                <a:ea typeface="HGｺﾞｼｯｸM" charset="0"/>
                <a:cs typeface="HGｺﾞｼｯｸM" charset="0"/>
              </a:rPr>
              <a:t>1980</a:t>
            </a:r>
            <a:r>
              <a:rPr lang="ja-JP" altLang="en-US" sz="3600" dirty="0">
                <a:ea typeface="HGｺﾞｼｯｸM" charset="0"/>
                <a:cs typeface="HGｺﾞｼｯｸM" charset="0"/>
              </a:rPr>
              <a:t>）　島根県大田市生まれ</a:t>
            </a:r>
            <a:endParaRPr lang="en-US" altLang="ja-JP" sz="3600" dirty="0">
              <a:ea typeface="HGｺﾞｼｯｸM" charset="0"/>
              <a:cs typeface="HGｺﾞｼｯｸM" charset="0"/>
            </a:endParaRPr>
          </a:p>
          <a:p>
            <a:pPr>
              <a:lnSpc>
                <a:spcPct val="120000"/>
              </a:lnSpc>
              <a:defRPr/>
            </a:pPr>
            <a:r>
              <a:rPr lang="ja-JP" altLang="en-US" sz="3600" dirty="0">
                <a:ea typeface="HGｺﾞｼｯｸM" charset="0"/>
                <a:cs typeface="HGｺﾞｼｯｸM" charset="0"/>
              </a:rPr>
              <a:t>所属等　</a:t>
            </a:r>
            <a:endParaRPr lang="en-US" altLang="ja-JP" sz="3600" dirty="0">
              <a:ea typeface="HGｺﾞｼｯｸM" charset="0"/>
              <a:cs typeface="HGｺﾞｼｯｸM" charset="0"/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altLang="ja-JP" sz="3200" dirty="0" err="1">
                <a:ea typeface="HGｺﾞｼｯｸM" charset="0"/>
                <a:cs typeface="HGｺﾞｼｯｸM" charset="0"/>
              </a:rPr>
              <a:t>SPReD</a:t>
            </a:r>
            <a:r>
              <a:rPr lang="en-US" altLang="ja-JP" sz="3200" dirty="0">
                <a:ea typeface="HGｺﾞｼｯｸM" charset="0"/>
                <a:cs typeface="HGｺﾞｼｯｸM" charset="0"/>
              </a:rPr>
              <a:t> | </a:t>
            </a:r>
            <a:r>
              <a:rPr lang="en-US" altLang="ja-JP" sz="3200" dirty="0"/>
              <a:t>Space </a:t>
            </a:r>
            <a:r>
              <a:rPr lang="en-US" altLang="ja-JP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For</a:t>
            </a:r>
            <a:r>
              <a:rPr lang="en-US" altLang="ja-JP" sz="3200" dirty="0"/>
              <a:t> Regional Design</a:t>
            </a:r>
            <a:r>
              <a:rPr lang="ja-JP" altLang="en-US" sz="3200" dirty="0"/>
              <a:t>　（個人事業）</a:t>
            </a:r>
            <a:endParaRPr lang="en-US" altLang="ja-JP" sz="3200" dirty="0"/>
          </a:p>
          <a:p>
            <a:pPr lvl="1">
              <a:lnSpc>
                <a:spcPct val="120000"/>
              </a:lnSpc>
              <a:defRPr/>
            </a:pPr>
            <a:r>
              <a:rPr lang="ja-JP" altLang="en-US" sz="3200" dirty="0">
                <a:ea typeface="HGｺﾞｼｯｸM" charset="0"/>
                <a:cs typeface="HGｺﾞｼｯｸM" charset="0"/>
              </a:rPr>
              <a:t>一般社団法人小さな拠点ネットワーク研究所　代表理事</a:t>
            </a:r>
            <a:endParaRPr lang="en-US" altLang="ja-JP" sz="3200" dirty="0">
              <a:ea typeface="HGｺﾞｼｯｸM" charset="0"/>
              <a:cs typeface="HGｺﾞｼｯｸM" charset="0"/>
            </a:endParaRPr>
          </a:p>
          <a:p>
            <a:pPr lvl="1">
              <a:lnSpc>
                <a:spcPct val="120000"/>
              </a:lnSpc>
              <a:defRPr/>
            </a:pPr>
            <a:r>
              <a:rPr lang="ja-JP" altLang="en-US" sz="3200" dirty="0">
                <a:ea typeface="HGｺﾞｼｯｸM" charset="0"/>
                <a:cs typeface="HGｺﾞｼｯｸM" charset="0"/>
              </a:rPr>
              <a:t>一般社団法人弥禮（みらい）　理事</a:t>
            </a:r>
            <a:endParaRPr lang="en-US" altLang="ja-JP" sz="3200" dirty="0">
              <a:ea typeface="HGｺﾞｼｯｸM" charset="0"/>
              <a:cs typeface="HGｺﾞｼｯｸM" charset="0"/>
            </a:endParaRPr>
          </a:p>
          <a:p>
            <a:pPr lvl="1">
              <a:lnSpc>
                <a:spcPct val="120000"/>
              </a:lnSpc>
              <a:defRPr/>
            </a:pPr>
            <a:r>
              <a:rPr lang="ja-JP" altLang="en-US" sz="3200" dirty="0">
                <a:ea typeface="HGｺﾞｼｯｸM" charset="0"/>
                <a:cs typeface="HGｺﾞｼｯｸM" charset="0"/>
              </a:rPr>
              <a:t>一般社団法人</a:t>
            </a:r>
            <a:r>
              <a:rPr lang="en-US" altLang="ja-JP" sz="3200" dirty="0">
                <a:ea typeface="HGｺﾞｼｯｸM" charset="0"/>
                <a:cs typeface="HGｺﾞｼｯｸM" charset="0"/>
              </a:rPr>
              <a:t>Y-LAB</a:t>
            </a:r>
          </a:p>
          <a:p>
            <a:pPr>
              <a:lnSpc>
                <a:spcPct val="120000"/>
              </a:lnSpc>
              <a:defRPr/>
            </a:pPr>
            <a:r>
              <a:rPr lang="ja-JP" altLang="en-US" sz="3600" dirty="0">
                <a:ea typeface="HGｺﾞｼｯｸM" charset="0"/>
                <a:cs typeface="HGｺﾞｼｯｸM" charset="0"/>
              </a:rPr>
              <a:t>連絡先　</a:t>
            </a:r>
            <a:r>
              <a:rPr lang="en-US" altLang="ja-JP" sz="3600" dirty="0">
                <a:ea typeface="HGｺﾞｼｯｸM" charset="0"/>
                <a:cs typeface="HGｺﾞｼｯｸM" charset="0"/>
              </a:rPr>
              <a:t>j-shiraishi@kyoten.or.jp</a:t>
            </a:r>
            <a:r>
              <a:rPr lang="ja-JP" altLang="en-US" sz="3600" dirty="0">
                <a:ea typeface="HGｺﾞｼｯｸM" charset="0"/>
                <a:cs typeface="HGｺﾞｼｯｸM" charset="0"/>
              </a:rPr>
              <a:t>　</a:t>
            </a:r>
            <a:r>
              <a:rPr lang="en-US" altLang="ja-JP" sz="3600" dirty="0">
                <a:ea typeface="HGｺﾞｼｯｸM" charset="0"/>
                <a:cs typeface="HGｺﾞｼｯｸM" charset="0"/>
              </a:rPr>
              <a:t>2012spred@gmail.com</a:t>
            </a:r>
          </a:p>
          <a:p>
            <a:pPr>
              <a:lnSpc>
                <a:spcPct val="120000"/>
              </a:lnSpc>
              <a:defRPr/>
            </a:pPr>
            <a:r>
              <a:rPr lang="ja-JP" altLang="en-US" sz="3600" dirty="0">
                <a:ea typeface="HGｺﾞｼｯｸM" charset="0"/>
                <a:cs typeface="HGｺﾞｼｯｸM" charset="0"/>
              </a:rPr>
              <a:t>経歴</a:t>
            </a:r>
            <a:endParaRPr lang="en-US" altLang="ja-JP" sz="3600" dirty="0">
              <a:ea typeface="HGｺﾞｼｯｸM" charset="0"/>
              <a:cs typeface="HGｺﾞｼｯｸM" charset="0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島根大学法文学部社会システム学科修了（社会学）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島根大学大学院生物資源科学研究科修士課程修了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  <a:defRPr/>
            </a:pPr>
            <a:r>
              <a:rPr lang="ja-JP" altLang="en-US" sz="3600" dirty="0">
                <a:ea typeface="HGｺﾞｼｯｸM" charset="0"/>
                <a:cs typeface="HGｺﾞｼｯｸM" charset="0"/>
              </a:rPr>
              <a:t>学会等</a:t>
            </a:r>
            <a:endParaRPr lang="en-US" altLang="ja-JP" sz="3600" dirty="0">
              <a:ea typeface="HGｺﾞｼｯｸM" charset="0"/>
              <a:cs typeface="HGｺﾞｼｯｸM" charset="0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関西社会学会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地域活性学会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行政経営フォーラム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  <a:defRPr/>
            </a:pPr>
            <a:r>
              <a:rPr lang="ja-JP" altLang="en-US" sz="3600">
                <a:ea typeface="HGｺﾞｼｯｸM" charset="0"/>
                <a:cs typeface="HGｺﾞｼｯｸM" charset="0"/>
              </a:rPr>
              <a:t>事業等</a:t>
            </a:r>
            <a:endParaRPr lang="en-US" altLang="ja-JP" sz="3600" dirty="0">
              <a:ea typeface="HGｺﾞｼｯｸM" charset="0"/>
              <a:cs typeface="HGｺﾞｼｯｸM" charset="0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観光・まち歩きを中心とした観光地域づくり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中山間地域等条件不利地域における集落・地域支援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地域振興を目的とした団体等における基盤整備・資金調達支援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ワークショップの企画運営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古民家リノベ宿泊施設の運営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9625" lvl="1" indent="-352425">
              <a:lnSpc>
                <a:spcPct val="120000"/>
              </a:lnSpc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飲食・宿泊・コワーキングスペースの複合施設運営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8BE-5D64-4240-9CA9-614F695318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26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149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ＤＦＧPOPミックスW4</vt:lpstr>
      <vt:lpstr>メイリオ</vt:lpstr>
      <vt:lpstr>Arial</vt:lpstr>
      <vt:lpstr>Calibri</vt:lpstr>
      <vt:lpstr>Wingdings</vt:lpstr>
      <vt:lpstr>Office ​​テーマ</vt:lpstr>
      <vt:lpstr>自己紹介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ファンドレイジングとは何か</dc:title>
  <dc:creator>白石絢也</dc:creator>
  <cp:lastModifiedBy>白石 絢也</cp:lastModifiedBy>
  <cp:revision>89</cp:revision>
  <dcterms:created xsi:type="dcterms:W3CDTF">2012-07-16T13:51:25Z</dcterms:created>
  <dcterms:modified xsi:type="dcterms:W3CDTF">2020-08-04T09:55:30Z</dcterms:modified>
</cp:coreProperties>
</file>